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0" r:id="rId3"/>
    <p:sldId id="272" r:id="rId4"/>
    <p:sldId id="273" r:id="rId5"/>
    <p:sldId id="274" r:id="rId6"/>
  </p:sldIdLst>
  <p:sldSz cx="9906000" cy="6858000" type="A4"/>
  <p:notesSz cx="6858000" cy="9144000"/>
  <p:defaultTextStyle>
    <a:defPPr>
      <a:defRPr lang="ru-RU"/>
    </a:defPPr>
    <a:lvl1pPr marL="0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254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1" y="2130428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6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7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9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45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82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1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55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91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2" y="274638"/>
            <a:ext cx="2228851" cy="585152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4" y="274638"/>
            <a:ext cx="6521451" cy="585152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643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28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9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457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21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185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55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914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5" y="1600203"/>
            <a:ext cx="4375151" cy="45259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4" y="1600203"/>
            <a:ext cx="4375151" cy="45259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2" y="1535115"/>
            <a:ext cx="4376870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7" y="1535115"/>
            <a:ext cx="4378589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7" y="2174875"/>
            <a:ext cx="4378589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3" y="273055"/>
            <a:ext cx="5537728" cy="5853113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2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2"/>
            <a:ext cx="5943600" cy="56673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800"/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107287" tIns="53643" rIns="107287" bIns="5364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107287" tIns="53643" rIns="107287" bIns="5364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6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1" y="6356350"/>
            <a:ext cx="3136900" cy="365126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6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72866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2325" indent="-402325" algn="l" defTabSz="1072866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71703" indent="-335270" algn="l" defTabSz="1072866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41082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7515" indent="-268216" algn="l" defTabSz="107286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13947" indent="-268216" algn="l" defTabSz="107286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50380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86813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46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9678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99" y="65314"/>
            <a:ext cx="1905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44688" y="836712"/>
            <a:ext cx="7344816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Инициативный проект, выдвигаемый для получения финансовой поддержки за счёт областного бюджета 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04928" y="6381328"/>
            <a:ext cx="116641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2023 год</a:t>
            </a:r>
            <a:endParaRPr lang="ru-RU" dirty="0"/>
          </a:p>
        </p:txBody>
      </p:sp>
      <p:pic>
        <p:nvPicPr>
          <p:cNvPr id="2052" name="Picture 4" descr="D:\тос\TOS_MAYaK_na_A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297" y="3776723"/>
            <a:ext cx="2135372" cy="3020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04528" y="3176558"/>
            <a:ext cx="68252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«АКТИВНОЕ ДВИЖЕНИЕ –        </a:t>
            </a:r>
          </a:p>
          <a:p>
            <a:pPr lvl="0"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ЗДОРОВОЕ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ПОКОЛЕНИЕ!»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15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ечка\Desktop\IMG_28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3" y="2745611"/>
            <a:ext cx="5025368" cy="409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Олечка\Desktop\IMG_29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57454" y="2745611"/>
            <a:ext cx="5448546" cy="4086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464" y="7775"/>
            <a:ext cx="97775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На территории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Койдокурьи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 которой проживает 509 человек, отсутствует спортивная площадка, позволяющая детям и взрослым заниматься активными видами спорта.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В непосредственной близости от Дома культуры и школы находится земельный участок, который не используется, зарастает ивняком и сорной растительностью, что представляет угрозу для, вышеуказанных зданий и жилых домов в пожароопасный период.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Данный участок идеально подходит для размещения универсальной спортивной площадки для игры в футбол, волейбол, баскетбол.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49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Олечка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45" y="1050995"/>
            <a:ext cx="8664575" cy="577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0512" y="219998"/>
            <a:ext cx="86645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Участок, планируемый под размещение универсальной спортивной площадки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02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Олечка\Desktop\1637754280_29-sportishka-com-p-osveshchenie-sportivnikh-ploshchadok-koman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6" y="854089"/>
            <a:ext cx="9734550" cy="590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9055" y="147990"/>
            <a:ext cx="8169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такой площадке мечтают жители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Койдокурьи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00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4608" y="2780928"/>
            <a:ext cx="71949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_AlbionicTitulBrk" pitchFamily="34" charset="-52"/>
              </a:rPr>
              <a:t>Благодарим за внимание!</a:t>
            </a:r>
            <a:endParaRPr lang="ru-RU" sz="4000" dirty="0">
              <a:latin typeface="a_AlbionicTitulBrk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2639562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3484</TotalTime>
  <Words>122</Words>
  <Application>Microsoft Office PowerPoint</Application>
  <PresentationFormat>Лист A4 (210x297 мм)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Олечка</cp:lastModifiedBy>
  <cp:revision>94</cp:revision>
  <dcterms:created xsi:type="dcterms:W3CDTF">2022-12-18T15:52:26Z</dcterms:created>
  <dcterms:modified xsi:type="dcterms:W3CDTF">2023-08-30T10:43:51Z</dcterms:modified>
</cp:coreProperties>
</file>