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7C43E5-BEC8-4032-967A-1A45CBC25E69}" type="datetimeFigureOut">
              <a:rPr lang="ru-RU" smtClean="0"/>
              <a:t>30.08.2023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1C76412-AFEB-489F-8C75-FAC66E3DEA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Комфортное Поморье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/>
              <a:t>Благоустройство территории </a:t>
            </a:r>
            <a:r>
              <a:rPr lang="ru-RU" sz="2800" dirty="0" err="1" smtClean="0"/>
              <a:t>Брин-Наволоцкого</a:t>
            </a:r>
            <a:r>
              <a:rPr lang="ru-RU" sz="2800" dirty="0" smtClean="0"/>
              <a:t> Дома культуры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7810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сейчас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3284983"/>
            <a:ext cx="4038600" cy="2304257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014028"/>
            <a:ext cx="4038600" cy="1817370"/>
          </a:xfrm>
        </p:spPr>
      </p:pic>
    </p:spTree>
    <p:extLst>
      <p:ext uri="{BB962C8B-B14F-4D97-AF65-F5344CB8AC3E}">
        <p14:creationId xmlns:p14="http://schemas.microsoft.com/office/powerpoint/2010/main" val="415764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сейчас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35" y="3014547"/>
            <a:ext cx="4035829" cy="18163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585" y="3014547"/>
            <a:ext cx="4035829" cy="1816331"/>
          </a:xfrm>
        </p:spPr>
      </p:pic>
    </p:spTree>
    <p:extLst>
      <p:ext uri="{BB962C8B-B14F-4D97-AF65-F5344CB8AC3E}">
        <p14:creationId xmlns:p14="http://schemas.microsoft.com/office/powerpoint/2010/main" val="2343959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сейчас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35" y="3014547"/>
            <a:ext cx="4035829" cy="18163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585" y="3014547"/>
            <a:ext cx="4035829" cy="1816331"/>
          </a:xfrm>
        </p:spPr>
      </p:pic>
    </p:spTree>
    <p:extLst>
      <p:ext uri="{BB962C8B-B14F-4D97-AF65-F5344CB8AC3E}">
        <p14:creationId xmlns:p14="http://schemas.microsoft.com/office/powerpoint/2010/main" val="2957701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817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</TotalTime>
  <Words>13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Аптека</vt:lpstr>
      <vt:lpstr>Благоустройство территории Брин-Наволоцкого Дома культуры</vt:lpstr>
      <vt:lpstr>Как сейчас</vt:lpstr>
      <vt:lpstr>Как сейчас</vt:lpstr>
      <vt:lpstr>Как сейчас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Благоустройство территории Брин-Наволоцкого Дома культуры</dc:title>
  <dc:creator>Брин-Наволок</dc:creator>
  <cp:lastModifiedBy>Брин-Наволок</cp:lastModifiedBy>
  <cp:revision>1</cp:revision>
  <dcterms:created xsi:type="dcterms:W3CDTF">2023-08-30T11:13:53Z</dcterms:created>
  <dcterms:modified xsi:type="dcterms:W3CDTF">2023-08-30T11:24:21Z</dcterms:modified>
</cp:coreProperties>
</file>