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64" r:id="rId12"/>
    <p:sldId id="265" r:id="rId13"/>
    <p:sldId id="266" r:id="rId14"/>
    <p:sldId id="267" r:id="rId15"/>
    <p:sldId id="270" r:id="rId16"/>
    <p:sldId id="271" r:id="rId17"/>
    <p:sldId id="272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9E4609-D39D-4D3D-9F30-1EB17CABDBC4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1DAF13-067C-4EC9-951B-046616C03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nil\Desktop\сцена\Sr5LqYyL1Ko.jpg"/>
          <p:cNvPicPr>
            <a:picLocks noChangeAspect="1" noChangeArrowheads="1"/>
          </p:cNvPicPr>
          <p:nvPr/>
        </p:nvPicPr>
        <p:blipFill>
          <a:blip r:embed="rId2" cstate="print">
            <a:lum bright="47000" contrast="-29000"/>
          </a:blip>
          <a:srcRect/>
          <a:stretch>
            <a:fillRect/>
          </a:stretch>
        </p:blipFill>
        <p:spPr bwMode="auto">
          <a:xfrm>
            <a:off x="285720" y="1785926"/>
            <a:ext cx="8643998" cy="5072074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500306"/>
            <a:ext cx="7572428" cy="3929090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УЧАСТНИК:  КЛЮКИНА ТАТЬЯНА АНАТОЛЬЕВНА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ИНИЦИАТИВНЫЙ ПРОЕКТ  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u="sng" dirty="0" smtClean="0">
                <a:solidFill>
                  <a:schemeClr val="tx1"/>
                </a:solidFill>
              </a:rPr>
              <a:t>«ЛЕТНЯЯ СЦЕНА»</a:t>
            </a:r>
          </a:p>
          <a:p>
            <a:pPr algn="ctr"/>
            <a:endParaRPr lang="ru-RU" sz="3200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u="sng" dirty="0" smtClean="0">
                <a:solidFill>
                  <a:schemeClr val="tx1"/>
                </a:solidFill>
              </a:rPr>
              <a:t>ПОСЕЛОК ПЕШЕМСКОЕ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ХОЛМОГОРСКОГО ОКРУГА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АРХАНГЕЛЬСКОЙ ОБЛАСТИ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8143932" cy="2428891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ПРОЕКТ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«КОМФОРТНОЕ ПОМОРЬЕ»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СОБРАНИЕ  ЖИТЕЛЕЙ ПОСЕЛКА ПЕШЕМСКОЕ</a:t>
            </a:r>
            <a:endParaRPr lang="ru-RU" dirty="0"/>
          </a:p>
        </p:txBody>
      </p:sp>
      <p:pic>
        <p:nvPicPr>
          <p:cNvPr id="5" name="Содержимое 4" descr="zlUtudS9P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214422"/>
            <a:ext cx="4429156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ПРЕИМУЩЕСТВА ПРОЕКТА «ЛЕТНЯЯ СЦЕНА»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- СЦЕНА ЛЕГКОВОЗВОДИМАЯ КОНСТРУКЦИЯ</a:t>
            </a:r>
          </a:p>
          <a:p>
            <a:r>
              <a:rPr lang="ru-RU" dirty="0" smtClean="0"/>
              <a:t>- ВПЕРЕДИ РАСПОЛОЖЕНЫ ВОРОТА, КОТОРЫЕ БУДУТ ЗАКРЫТЫ ПРИ НЕИСПОЛЬЗОВАНИИ</a:t>
            </a:r>
          </a:p>
          <a:p>
            <a:r>
              <a:rPr lang="ru-RU" dirty="0" smtClean="0"/>
              <a:t>- ЛАВОЧКИ НА ЗИМНИЙ ПЕРИОД БУДУТ СОСТАВЛЕНЫ ВНУТРЬ СЦЕНЫ И  ЗАКРЫТЫ  ОТ ПОПАДАНИЯ ОСАДКОВ</a:t>
            </a:r>
          </a:p>
          <a:p>
            <a:r>
              <a:rPr lang="ru-RU" dirty="0" smtClean="0"/>
              <a:t>- ПРОВЕДЕНИЕ КОНЦЕРТОВ СОБСТВЕННЫМИ СИЛАМИ, ПРИГЛАШЕНИЕ ТВОРЧЕСКИХ КОЛЛЕКТИВОВ ИЗ ОКРЕСТНОСТЕЙ</a:t>
            </a:r>
          </a:p>
          <a:p>
            <a:r>
              <a:rPr lang="ru-RU" dirty="0" smtClean="0"/>
              <a:t>-ПРОВЕДЕНИЕ ПОЭТИЧЕСКИХ ВЕЧЕРОВ, С ПРИГЛАШЕНИЕМ УРОЖЕНКИ ПОСЕЛКА, ПОЭТА ТАТЬЯНЫ ИЛЬИНОЙ</a:t>
            </a:r>
          </a:p>
          <a:p>
            <a:r>
              <a:rPr lang="ru-RU" dirty="0" smtClean="0"/>
              <a:t>-ПРОВЕДЕНИЕ ЯРМАРОК </a:t>
            </a:r>
            <a:r>
              <a:rPr lang="ru-RU" dirty="0" smtClean="0"/>
              <a:t>МАСТЕРОВ</a:t>
            </a:r>
          </a:p>
          <a:p>
            <a:r>
              <a:rPr lang="ru-RU" dirty="0" smtClean="0"/>
              <a:t>-ЛЕТНИЙ КИНОТЕАТР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ЧЕРТЕЖ СЦЕНЫ 1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8137889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ЧЕРТЕЖ СЦЕНЫ  2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7786742" cy="520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ЧЕРТЕЖ  РАЗМЕЩЕНИЯ  СЦЕНЫ  И  ЛАВОЧЕК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54162"/>
            <a:ext cx="8001055" cy="514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876" y="1206205"/>
            <a:ext cx="7732213" cy="536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МЫ ГОТОВЫ СДЕЛАТЬ САМИ: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ТРУДОВОЕ УЧАСТИЕ: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АРЕНДА ТРАКТОРА ДЛЯ ПОГРУЗКИ ПЕСКА И ПОДВОЗА ЕГО К МЕСТУ ВОЗВЕДЕНИЯ СЦЕНЫ</a:t>
            </a:r>
          </a:p>
          <a:p>
            <a:r>
              <a:rPr lang="ru-RU" dirty="0" smtClean="0"/>
              <a:t>- ВЫРАВНИВАНИЕ ПЕСКА И ПОДГОТОВКА ПЛОЩАДКИ ДЛЯ СТРОИТЕЛЬСТВА</a:t>
            </a:r>
          </a:p>
          <a:p>
            <a:r>
              <a:rPr lang="ru-RU" dirty="0" smtClean="0"/>
              <a:t>- ВОЗВЕДЕНИЕ ЦЕМЕНТНЫХ ОСНОВАНИЙ</a:t>
            </a:r>
          </a:p>
          <a:p>
            <a:r>
              <a:rPr lang="ru-RU" dirty="0" smtClean="0"/>
              <a:t>- СТРОИТЕЛЬСТВО СЦЕНЫ</a:t>
            </a:r>
          </a:p>
          <a:p>
            <a:r>
              <a:rPr lang="ru-RU" dirty="0" smtClean="0"/>
              <a:t>-МОНТАЖ ЭЛЕКТРОПРОВОДКИ</a:t>
            </a:r>
          </a:p>
          <a:p>
            <a:r>
              <a:rPr lang="ru-RU" dirty="0" smtClean="0"/>
              <a:t>- СТРОИТЕЛЬСТВО ЛАВОЧЕК</a:t>
            </a:r>
          </a:p>
          <a:p>
            <a:r>
              <a:rPr lang="ru-RU" dirty="0" smtClean="0"/>
              <a:t>- БЛАГОУСТРОЙСТВО ТЕРРИТОРИИ НА МЕСТЕ СТРОИТЕЛЬСТВА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ZrBofLGrz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214422"/>
            <a:ext cx="6929486" cy="54292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УЖЕ СДЕЛАНО: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142984"/>
            <a:ext cx="63579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РАСЧИЩЕНА И РАЗМЕРЕНА ПЛОЩАДКА НА БЕРЕГУ ЖИВОПИСНОГО ОЗЕРА ПЕШЕМСКОЕ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428604"/>
            <a:ext cx="76438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МЫ ГОТОВЫ ТРУДИТЬСЯ НАД ДАННЫМ ПРОЕКТОМ, ДЛЯ ТОГО ЧТОБЫ ВДОХНУТЬ ЖИЗНЬ В НАШ ПОСЕЛОК, </a:t>
            </a:r>
          </a:p>
          <a:p>
            <a:pPr algn="ctr"/>
            <a:r>
              <a:rPr lang="ru-RU" sz="2800" dirty="0" smtClean="0"/>
              <a:t>ОЖИВИТЬ И ПО-ВЕСЕННЕМУ ОСВЕЖИТЬ ЖИЗНЬ ЛЮДЕЙ НА НАШЕЙ МАЛОЙ РОДИНЕ.</a:t>
            </a:r>
          </a:p>
          <a:p>
            <a:pPr algn="ctr"/>
            <a:r>
              <a:rPr lang="ru-RU" sz="2800" u="sng" dirty="0" smtClean="0"/>
              <a:t>ИСКРЕННЕ  НАДЕЕМСЯ НА ПОДДЕРЖКУ ПРОЕКТА  АДМИНИСТРАЦИЕЙ ХОЛМОГОРСКОГО   ОКРУГА  И АРХАНГЕЛЬСКОЙ  ОБЛАСТИ.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20840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/>
              <a:t>СПАСИБО</a:t>
            </a:r>
          </a:p>
          <a:p>
            <a:pPr algn="ctr"/>
            <a:r>
              <a:rPr lang="ru-RU" sz="4400" b="1" dirty="0" smtClean="0"/>
              <a:t> ЗА ВНИМАНИЕ</a:t>
            </a:r>
            <a:endParaRPr lang="ru-RU" sz="44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ПОСЕЛОК  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ПЕшЕМСКОЕ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-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целИ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участия в проекте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705880" cy="436563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- БЫВШИЙ ЛЕСОПУКТ ЕМЕЦКОГО ЛЕСПРОМХОЗА, БОЛЬШАЯ ИСТОРИЯ ПОСЕЛКА И ЖИЗНИ НАШИХ РОДИТЕЛЕЙ</a:t>
            </a:r>
          </a:p>
          <a:p>
            <a:r>
              <a:rPr lang="ru-RU" dirty="0" smtClean="0"/>
              <a:t>- В 2026 ГОДУ ИСПОНЯЕТСЯ 90 ЛЕТ</a:t>
            </a:r>
          </a:p>
          <a:p>
            <a:r>
              <a:rPr lang="ru-RU" dirty="0" smtClean="0"/>
              <a:t>- ПРОЖИВАЕТ БОЛЕЕ 100 ЧЕЛОВЕК</a:t>
            </a:r>
          </a:p>
          <a:p>
            <a:r>
              <a:rPr lang="ru-RU" dirty="0" smtClean="0"/>
              <a:t>- НЕТ МЕСТ ОБЩЕСТВЕННОЙ ТЕРРИТОРИИ, МЕСТА СБОРА И ДОСУГА НАСЕЛЕНИЯ</a:t>
            </a:r>
          </a:p>
          <a:p>
            <a:r>
              <a:rPr lang="ru-RU" dirty="0" smtClean="0"/>
              <a:t>- РАЗВИТИЕ И УКРЕПЛЕНИЕ У ПОДРАСТАЮЩЕГО ПОКОЛЕНИЯ ЛЮБВИ К МАЛОЙ РОДИНЕ, ЛЮБВИ К ПРИРОДЕ И БЕРЕЖНОМУ К НЕЙ ОТНОШЕНИЮ</a:t>
            </a:r>
          </a:p>
          <a:p>
            <a:r>
              <a:rPr lang="ru-RU" dirty="0" smtClean="0"/>
              <a:t>- РАЗВИТИЕ НАРОДНЫХ ПРОМЫСЛОВ  И ПЕРЕДАЧИ МАСТЕРСТВА  МЕСТНЫХ МАСТЕРИЦ</a:t>
            </a:r>
          </a:p>
          <a:p>
            <a:r>
              <a:rPr lang="ru-RU" dirty="0" smtClean="0"/>
              <a:t>- ПРИВЛЕЧЕНИЕ К ПРОБЛЕМЕ  ОТТОКА НАСЕЛЕНИЯ ИЗ СЕЛЬСКОЙ МЕСТНОСТИ В ГОРОДА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27da72f94a0e277817d91eedeb3756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642918"/>
            <a:ext cx="7929618" cy="58118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 О  НАС…..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Поселок </a:t>
            </a:r>
            <a:r>
              <a:rPr lang="ru-RU" dirty="0" err="1" smtClean="0"/>
              <a:t>Пешемское</a:t>
            </a:r>
            <a:r>
              <a:rPr lang="ru-RU" dirty="0" smtClean="0"/>
              <a:t> основан в 1936 году, как пункт лесозаготовки и вывозки леса. Высокие показатели по заготовке древесины, на протяжении всего времени существования, подтверждали рабочие лесопункта, но в 90 годы прошлого века, когда вся страна переживала кризис, он был закрыт. Но жизнь продолжается и многие возвращаются на родину, так как говорят: «Родная земля тянет» и потихоньку возрождается и оживает жизнь в поселке. Все, что можно сделать своими силами ,жители собираются и трудятся на благо родной земли.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РЕМОНТ МОСТОВЫХ ПОСЕЛКА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k10T7Xoxcxg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14349" y="642918"/>
            <a:ext cx="3429024" cy="4643470"/>
          </a:xfrm>
        </p:spPr>
      </p:pic>
      <p:pic>
        <p:nvPicPr>
          <p:cNvPr id="10" name="Содержимое 9" descr="SwsjQdyrrRM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214810" y="642918"/>
            <a:ext cx="4357718" cy="4643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РЕМОНТ ДОРОГИ  К ПОСЕЛКУ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dCMPCKdY5SI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80988" y="714356"/>
            <a:ext cx="4291012" cy="4643470"/>
          </a:xfrm>
        </p:spPr>
      </p:pic>
      <p:pic>
        <p:nvPicPr>
          <p:cNvPr id="8" name="Содержимое 7" descr="tEhxFOWhcnU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714356"/>
            <a:ext cx="4289425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ОТСЫПКА  ПЕСКОМ МЕСТА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 ДЛЯ КУПАНИЯ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crW8RJ0KI0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3916" y="1428736"/>
            <a:ext cx="8068567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РЕМОНТ МОСТОВЫХ НА ОЗЕРЕ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5" name="Содержимое 4" descr="73LfOYuT8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142984"/>
            <a:ext cx="7000924" cy="49545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ПРОЕКТ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C000"/>
                </a:solidFill>
              </a:rPr>
              <a:t>«ЛЕТНЯЯ СЦЕНА»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ИНИЦИАТИВНАЯ ГРУППА ВО ГЛАВЕ С</a:t>
            </a:r>
          </a:p>
          <a:p>
            <a:pPr algn="ctr">
              <a:buNone/>
            </a:pPr>
            <a:r>
              <a:rPr lang="ru-RU" dirty="0" smtClean="0"/>
              <a:t>КЛЮКИНОЙ ТАТЬЯНОЙ АНАТОЛЬЕВНОЙ ПРОВЕЛА СХОД И СОБРАНИЕ, ПО ВОПРОСУ УЧАСТИЯ В ДАННОМ ПРОЕКТЕ. </a:t>
            </a:r>
          </a:p>
          <a:p>
            <a:pPr algn="ctr">
              <a:buNone/>
            </a:pPr>
            <a:r>
              <a:rPr lang="ru-RU" dirty="0" smtClean="0"/>
              <a:t>ОТВЕТ ЖИТЕЛЕЙ ЕДИНОГЛАСНОЕ </a:t>
            </a:r>
          </a:p>
          <a:p>
            <a:pPr algn="ctr">
              <a:buNone/>
            </a:pPr>
            <a:r>
              <a:rPr lang="ru-RU" dirty="0" smtClean="0"/>
              <a:t> «ДА»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75917</TotalTime>
  <Words>431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РЕГИОНАЛЬНЫЙ ПРОЕКТ   «КОМФОРТНОЕ ПОМОРЬЕ»</vt:lpstr>
      <vt:lpstr>ПОСЕЛОК   ПЕшЕМСКОЕ  - целИ  участия в проекте</vt:lpstr>
      <vt:lpstr>Презентация PowerPoint</vt:lpstr>
      <vt:lpstr>НЕМНОГО  О  НАС…..</vt:lpstr>
      <vt:lpstr>РЕМОНТ МОСТОВЫХ ПОСЕЛКА</vt:lpstr>
      <vt:lpstr>РЕМОНТ ДОРОГИ  К ПОСЕЛКУ</vt:lpstr>
      <vt:lpstr>ОТСЫПКА  ПЕСКОМ МЕСТА  ДЛЯ КУПАНИЯ</vt:lpstr>
      <vt:lpstr>РЕМОНТ МОСТОВЫХ НА ОЗЕРЕ</vt:lpstr>
      <vt:lpstr>ПРОЕКТ «ЛЕТНЯЯ СЦЕНА»</vt:lpstr>
      <vt:lpstr>СОБРАНИЕ  ЖИТЕЛЕЙ ПОСЕЛКА ПЕШЕМСКОЕ</vt:lpstr>
      <vt:lpstr>ПРЕИМУЩЕСТВА ПРОЕКТА «ЛЕТНЯЯ СЦЕНА»</vt:lpstr>
      <vt:lpstr>ЧЕРТЕЖ СЦЕНЫ 1</vt:lpstr>
      <vt:lpstr>ЧЕРТЕЖ СЦЕНЫ  2</vt:lpstr>
      <vt:lpstr>ЧЕРТЕЖ  РАЗМЕЩЕНИЯ  СЦЕНЫ  И  ЛАВОЧЕК</vt:lpstr>
      <vt:lpstr>ЧТО МЫ ГОТОВЫ СДЕЛАТЬ САМИ:</vt:lpstr>
      <vt:lpstr>ТРУДОВОЕ УЧАСТИЕ:</vt:lpstr>
      <vt:lpstr>ЧТО УЖЕ СДЕЛАНО: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ПРОЕКТ   «КОМФОРТНОЕ ПОМОРЬЕ»</dc:title>
  <dc:creator>Danil</dc:creator>
  <cp:lastModifiedBy>Admin</cp:lastModifiedBy>
  <cp:revision>73</cp:revision>
  <dcterms:created xsi:type="dcterms:W3CDTF">2023-06-29T21:51:34Z</dcterms:created>
  <dcterms:modified xsi:type="dcterms:W3CDTF">2023-08-24T06:00:02Z</dcterms:modified>
</cp:coreProperties>
</file>