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3" r:id="rId1"/>
  </p:sldMasterIdLst>
  <p:sldIdLst>
    <p:sldId id="256" r:id="rId2"/>
    <p:sldId id="258" r:id="rId3"/>
    <p:sldId id="259" r:id="rId4"/>
    <p:sldId id="260" r:id="rId5"/>
    <p:sldId id="262" r:id="rId6"/>
    <p:sldId id="265" r:id="rId7"/>
    <p:sldId id="271" r:id="rId8"/>
    <p:sldId id="268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44" autoAdjust="0"/>
    <p:restoredTop sz="94660"/>
  </p:normalViewPr>
  <p:slideViewPr>
    <p:cSldViewPr snapToGrid="0">
      <p:cViewPr varScale="1">
        <p:scale>
          <a:sx n="69" d="100"/>
          <a:sy n="69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8771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8811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41889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608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703026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45454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19523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015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832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835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1364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8288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785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351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929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2874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509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6" y="2404534"/>
            <a:ext cx="8204969" cy="164630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</a:t>
            </a:r>
            <a:r>
              <a:rPr lang="ru-RU" sz="4900" dirty="0" smtClean="0"/>
              <a:t>Все вместе в лучшем месте» </a:t>
            </a: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sz="2400" dirty="0" smtClean="0"/>
              <a:t>создание места отдыха для жителей и гостей деревни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Инициативный проект ТОС «</a:t>
            </a:r>
            <a:r>
              <a:rPr lang="ru-RU" dirty="0" err="1" smtClean="0"/>
              <a:t>Матигоры</a:t>
            </a:r>
            <a:r>
              <a:rPr lang="ru-RU" dirty="0" smtClean="0"/>
              <a:t>»</a:t>
            </a:r>
          </a:p>
          <a:p>
            <a:pPr algn="ctr"/>
            <a:r>
              <a:rPr lang="ru-RU" dirty="0" smtClean="0"/>
              <a:t> 2023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911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4618" y="609600"/>
            <a:ext cx="7999384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u="sng" dirty="0" smtClean="0"/>
              <a:t>Данная территория по состоянию на март 2023 года : </a:t>
            </a:r>
            <a:r>
              <a:rPr lang="ru-RU" sz="2200" u="sng" dirty="0" smtClean="0"/>
              <a:t>участок </a:t>
            </a:r>
            <a:r>
              <a:rPr lang="ru-RU" sz="2200" u="sng" dirty="0"/>
              <a:t>начинает зарастать ивняком, присутствует видимость запустения и разрухи: старый дом, покосившиеся заборы</a:t>
            </a:r>
            <a:endParaRPr lang="ru-RU" sz="2200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16" y="1930400"/>
            <a:ext cx="8104188" cy="4318000"/>
          </a:xfrm>
        </p:spPr>
      </p:pic>
    </p:spTree>
    <p:extLst>
      <p:ext uri="{BB962C8B-B14F-4D97-AF65-F5344CB8AC3E}">
        <p14:creationId xmlns:p14="http://schemas.microsoft.com/office/powerpoint/2010/main" val="216020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272" y="1149928"/>
            <a:ext cx="1090352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solidFill>
                  <a:schemeClr val="accent1"/>
                </a:solidFill>
              </a:rPr>
              <a:t>Предложения по благоустройству разработаны в рамках проекта </a:t>
            </a:r>
          </a:p>
          <a:p>
            <a:pPr algn="just"/>
            <a:r>
              <a:rPr lang="ru-RU" sz="2200" dirty="0" smtClean="0">
                <a:solidFill>
                  <a:schemeClr val="accent1"/>
                </a:solidFill>
              </a:rPr>
              <a:t>МРЦ Вектор «Деревня 2.0.» архитекторами г. Санкт-Петербург</a:t>
            </a:r>
          </a:p>
          <a:p>
            <a:pPr algn="just"/>
            <a:r>
              <a:rPr lang="ru-RU" sz="2200" dirty="0" smtClean="0">
                <a:solidFill>
                  <a:schemeClr val="accent1"/>
                </a:solidFill>
              </a:rPr>
              <a:t>с учетом пожеланий жителей деревни </a:t>
            </a:r>
            <a:r>
              <a:rPr lang="ru-RU" sz="2200" dirty="0" err="1" smtClean="0">
                <a:solidFill>
                  <a:schemeClr val="accent1"/>
                </a:solidFill>
              </a:rPr>
              <a:t>Надручей</a:t>
            </a:r>
            <a:r>
              <a:rPr lang="ru-RU" sz="2200" dirty="0" smtClean="0">
                <a:solidFill>
                  <a:schemeClr val="accent1"/>
                </a:solidFill>
              </a:rPr>
              <a:t> и с учетом</a:t>
            </a:r>
          </a:p>
          <a:p>
            <a:pPr algn="just"/>
            <a:r>
              <a:rPr lang="ru-RU" sz="2200" dirty="0" smtClean="0">
                <a:solidFill>
                  <a:schemeClr val="accent1"/>
                </a:solidFill>
              </a:rPr>
              <a:t>социологического исследования.</a:t>
            </a:r>
            <a:endParaRPr lang="ru-RU" sz="2200" dirty="0">
              <a:solidFill>
                <a:schemeClr val="accent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18" y="2596478"/>
            <a:ext cx="4807528" cy="292068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234" y="2596478"/>
            <a:ext cx="4565074" cy="2920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2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950"/>
            <a:ext cx="11222038" cy="6388100"/>
          </a:xfrm>
        </p:spPr>
      </p:pic>
    </p:spTree>
    <p:extLst>
      <p:ext uri="{BB962C8B-B14F-4D97-AF65-F5344CB8AC3E}">
        <p14:creationId xmlns:p14="http://schemas.microsoft.com/office/powerpoint/2010/main" val="44802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82" y="346364"/>
            <a:ext cx="11166763" cy="599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42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200" dirty="0" smtClean="0"/>
              <a:t>Территория по состоянию на 01.08.2023: проведены планировочные и земляные работы. Готовимся к созданию основной дорожки с генплана.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46" y="1930400"/>
            <a:ext cx="7301346" cy="4304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51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052945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 2024 году за счет средств данного гранта планируется закупка и установка качелей и спортивного комплекса.</a:t>
            </a:r>
            <a:endParaRPr lang="ru-RU" sz="24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491" y="1870364"/>
            <a:ext cx="3006436" cy="4171661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545" y="1870364"/>
            <a:ext cx="2800413" cy="4171661"/>
          </a:xfrm>
        </p:spPr>
      </p:pic>
    </p:spTree>
    <p:extLst>
      <p:ext uri="{BB962C8B-B14F-4D97-AF65-F5344CB8AC3E}">
        <p14:creationId xmlns:p14="http://schemas.microsoft.com/office/powerpoint/2010/main" val="227105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71" y="692727"/>
            <a:ext cx="9628909" cy="5583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82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359</TotalTime>
  <Words>107</Words>
  <Application>Microsoft Office PowerPoint</Application>
  <PresentationFormat>Широкоэкранный</PresentationFormat>
  <Paragraphs>10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Trebuchet MS</vt:lpstr>
      <vt:lpstr>Wingdings 3</vt:lpstr>
      <vt:lpstr>Аспект</vt:lpstr>
      <vt:lpstr>«Все вместе в лучшем месте»  создание места отдыха для жителей и гостей деревни</vt:lpstr>
      <vt:lpstr>Данная территория по состоянию на март 2023 года : участок начинает зарастать ивняком, присутствует видимость запустения и разрухи: старый дом, покосившиеся заборы</vt:lpstr>
      <vt:lpstr>Презентация PowerPoint</vt:lpstr>
      <vt:lpstr>Презентация PowerPoint</vt:lpstr>
      <vt:lpstr>Презентация PowerPoint</vt:lpstr>
      <vt:lpstr>Территория по состоянию на 01.08.2023: проведены планировочные и земляные работы. Готовимся к созданию основной дорожки с генплана. </vt:lpstr>
      <vt:lpstr>В 2024 году за счет средств данного гранта планируется закупка и установка качелей и спортивного комплекса.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«Все вместе в лучшем месте»</dc:title>
  <dc:creator>DELL</dc:creator>
  <cp:lastModifiedBy>DELL</cp:lastModifiedBy>
  <cp:revision>29</cp:revision>
  <dcterms:created xsi:type="dcterms:W3CDTF">2023-05-06T18:45:17Z</dcterms:created>
  <dcterms:modified xsi:type="dcterms:W3CDTF">2023-08-29T19:51:42Z</dcterms:modified>
</cp:coreProperties>
</file>