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61" r:id="rId5"/>
    <p:sldId id="265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82CDC-3840-4BB8-9FA4-6F4115D9D5E9}" type="datetimeFigureOut">
              <a:rPr lang="ru-RU" smtClean="0"/>
              <a:t>17.09.2024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59F63-875C-49AC-B46A-BA8C0F2E6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477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AAF98-1EA8-4B06-B10F-57C54DD99998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02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7345B-AF24-44FC-BD00-85D67DA51F3E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26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0246C-3564-46F6-AC6A-6E0341ACA59D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7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EEBBA-04FE-4403-9A61-B92564067849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5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E56F8-2D4F-4BB7-A577-F1DBD675A724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6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2A70A-C59E-43BF-9007-94049799F230}" type="datetime1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9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EF5BB-4762-4FE5-8CBA-66C837A181F3}" type="datetime1">
              <a:rPr lang="ru-RU" smtClean="0"/>
              <a:t>17.09.2024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9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4CF2-BBEF-45F3-9FFD-50662B6D57C5}" type="datetime1">
              <a:rPr lang="ru-RU" smtClean="0"/>
              <a:t>17.09.2024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5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6562-72F1-4B3B-AE42-F472678DAEFC}" type="datetime1">
              <a:rPr lang="ru-RU" smtClean="0"/>
              <a:t>17.09.2024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703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FB4B-58B1-439B-A561-9D695F7340BE}" type="datetime1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02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FEF-70F9-411B-8458-5EABA26C5753}" type="datetime1">
              <a:rPr lang="ru-RU" smtClean="0"/>
              <a:t>17.09.2024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0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7D531-7DF4-403A-838C-9ACAA055551E}" type="datetime1">
              <a:rPr lang="ru-RU" smtClean="0"/>
              <a:t>17.09.2024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67961-6156-4DD2-B7CB-9FDE053A3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2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Стела «Усть-Пинега»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Региональный проект «Комфортное Поморье»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31" y="0"/>
            <a:ext cx="3017912" cy="183715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6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881" y="220153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Актуальность и общественная значимость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700" b="1" i="1" dirty="0" smtClean="0"/>
              <a:t>в течение 8-ми лет жители территории пытаются реализовать проект стелы:</a:t>
            </a:r>
            <a:endParaRPr lang="ru-RU" sz="2700" b="1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43" y="2178844"/>
            <a:ext cx="2780017" cy="318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340768"/>
            <a:ext cx="1066800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666" y="1340768"/>
            <a:ext cx="576063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smtClean="0"/>
              <a:t>2017 г. – проект ТОС «РИТМ» «Малая Родина» (установка стелы «Усть-Пинега»)</a:t>
            </a:r>
          </a:p>
          <a:p>
            <a:endParaRPr lang="ru-RU" dirty="0"/>
          </a:p>
          <a:p>
            <a:r>
              <a:rPr lang="ru-RU" dirty="0" smtClean="0"/>
              <a:t>2018 г. – проект ТОС «РИТМ» «Я часть России»  (установка стелы Усть-Пинега)</a:t>
            </a:r>
          </a:p>
          <a:p>
            <a:endParaRPr lang="ru-RU" dirty="0"/>
          </a:p>
          <a:p>
            <a:r>
              <a:rPr lang="ru-RU" dirty="0" smtClean="0"/>
              <a:t>2021 г. – проект ТОС «С любовью к Малой Родине» (установка стелы Усть-Пинега»)</a:t>
            </a:r>
          </a:p>
          <a:p>
            <a:endParaRPr lang="ru-RU" dirty="0"/>
          </a:p>
          <a:p>
            <a:r>
              <a:rPr lang="ru-RU" dirty="0" smtClean="0"/>
              <a:t>2023 г. – проект на грант ПФКИ «Усть-Пинежье. Возрождаем с любовью» (включал установку стелы «Усть-Пинега») </a:t>
            </a:r>
          </a:p>
          <a:p>
            <a:endParaRPr lang="ru-RU" dirty="0"/>
          </a:p>
          <a:p>
            <a:r>
              <a:rPr lang="ru-RU" dirty="0" smtClean="0"/>
              <a:t>2024 г. – проект на грант ПФКИ «Усть-Пинежье. Возрождаем с любовью» (включал установку стелы «Усть-Пинега»)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59760" y="5373216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Опрос (на 30.08.2023 г.):</a:t>
            </a:r>
          </a:p>
          <a:p>
            <a:pPr algn="ctr"/>
            <a:r>
              <a:rPr lang="ru-RU" dirty="0" smtClean="0"/>
              <a:t>60 % опрошенных считают нужной установку стелы «Усть-Пинега»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Старая стела «Усть-Пинега»–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символ территории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12626"/>
            <a:ext cx="4320480" cy="28817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845278"/>
            <a:ext cx="3323456" cy="3332438"/>
          </a:xfrm>
          <a:prstGeom prst="rect">
            <a:avLst/>
          </a:prstGeom>
        </p:spPr>
      </p:pic>
      <p:sp>
        <p:nvSpPr>
          <p:cNvPr id="11" name="Объект 10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762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2000" dirty="0" smtClean="0"/>
              <a:t>Когда-то на въезде с Двины в  </a:t>
            </a:r>
            <a:r>
              <a:rPr lang="ru-RU" sz="2000" dirty="0" err="1" smtClean="0"/>
              <a:t>Пинежье</a:t>
            </a:r>
            <a:r>
              <a:rPr lang="ru-RU" sz="2000" dirty="0" smtClean="0"/>
              <a:t> людей встречала стела «Усть-Пинега». </a:t>
            </a:r>
          </a:p>
          <a:p>
            <a:pPr marL="0" indent="0">
              <a:buNone/>
            </a:pPr>
            <a:r>
              <a:rPr lang="ru-RU" sz="2000" dirty="0" smtClean="0"/>
              <a:t>Сейчас она разрушена полностью.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А </a:t>
            </a:r>
            <a:r>
              <a:rPr lang="ru-RU" sz="2000" dirty="0" err="1" smtClean="0"/>
              <a:t>усть-пинежане</a:t>
            </a:r>
            <a:r>
              <a:rPr lang="ru-RU" sz="2000" dirty="0" smtClean="0"/>
              <a:t> </a:t>
            </a:r>
            <a:r>
              <a:rPr lang="ru-RU" sz="2000" dirty="0" smtClean="0"/>
              <a:t>помнят о ней и хотят </a:t>
            </a:r>
            <a:r>
              <a:rPr lang="ru-RU" sz="2000" dirty="0" smtClean="0"/>
              <a:t>воссоздать новый символ своей земли.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2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8631" y="1014233"/>
            <a:ext cx="4582693" cy="354081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       В 2024 году при поддержке Президентского фонда культурных инициатив мы провели творческий конкурс «</a:t>
            </a:r>
            <a:r>
              <a:rPr lang="ru-RU" sz="2000" dirty="0" err="1" smtClean="0"/>
              <a:t>Усть-Пинежье</a:t>
            </a:r>
            <a:r>
              <a:rPr lang="ru-RU" sz="2000" dirty="0" smtClean="0"/>
              <a:t> – место силы»</a:t>
            </a:r>
            <a:br>
              <a:rPr lang="ru-RU" sz="2000" dirty="0" smtClean="0"/>
            </a:br>
            <a:r>
              <a:rPr lang="ru-RU" sz="2000" dirty="0" smtClean="0"/>
              <a:t>       В</a:t>
            </a:r>
            <a:r>
              <a:rPr lang="ru-RU" sz="2000" i="1" dirty="0" smtClean="0"/>
              <a:t> </a:t>
            </a:r>
            <a:r>
              <a:rPr lang="ru-RU" sz="2000" dirty="0" smtClean="0"/>
              <a:t>номинации «</a:t>
            </a:r>
            <a:r>
              <a:rPr lang="ru-RU" sz="2000" dirty="0" smtClean="0"/>
              <a:t>Символика </a:t>
            </a:r>
            <a:r>
              <a:rPr lang="ru-RU" sz="2000" dirty="0" err="1" smtClean="0"/>
              <a:t>Усть-Пинежья</a:t>
            </a:r>
            <a:r>
              <a:rPr lang="ru-RU" sz="2000" dirty="0" smtClean="0"/>
              <a:t>» участники конкурса своими работами показали</a:t>
            </a:r>
            <a:r>
              <a:rPr lang="ru-RU" sz="2000" dirty="0" smtClean="0"/>
              <a:t> ценности, смыслы и культурный код территории. </a:t>
            </a:r>
            <a:br>
              <a:rPr lang="ru-RU" sz="2000" dirty="0" smtClean="0"/>
            </a:br>
            <a:r>
              <a:rPr lang="ru-RU" sz="2000" dirty="0" smtClean="0"/>
              <a:t>      Одна из работ конкурса– эскиз стелы Усть-Пинега- выбран жителями как проект будущей стелы 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pic>
        <p:nvPicPr>
          <p:cNvPr id="5" name="Рисунок 4" descr="C:\Users\Lara\Desktop\АНО УСТЬ-ПИНЕЖЬЕ\ПФКИ 2024 (МЕСТО СИЛЫ)\Логотип фонда для победителей\Логотип Президентского фонда культурных инициатив для победителей\ПФКИ_Лого-04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606" y="150137"/>
            <a:ext cx="2727540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530" y="4672982"/>
            <a:ext cx="1549914" cy="19861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102" y="4555047"/>
            <a:ext cx="1578031" cy="210404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84" y="1343815"/>
            <a:ext cx="4504615" cy="545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491013"/>
            <a:ext cx="45046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ЭСКИЗ БУДУЩЕЙ СТЕЛЫ </a:t>
            </a:r>
          </a:p>
          <a:p>
            <a:pPr algn="ctr"/>
            <a:r>
              <a:rPr lang="ru-RU" sz="1400" b="1" dirty="0" smtClean="0"/>
              <a:t> основа для разработки арт-объекта сельской </a:t>
            </a:r>
            <a:r>
              <a:rPr lang="ru-RU" sz="1400" b="1" dirty="0" err="1" smtClean="0"/>
              <a:t>урбанистики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5815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Batang" panose="02030600000101010101" pitchFamily="18" charset="-127"/>
              </a:rPr>
              <a:t>Новая стела «Усть-Пинега» - арт-объект деревянной скульптуры с новыми смыслами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3078" name="Picture 6" descr="https://avatars.mds.yandex.net/i?id=20d773ec772ef7ccc9f463182049bddf-5429110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58" y="1484784"/>
            <a:ext cx="1836679" cy="110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 b="12752"/>
          <a:stretch/>
        </p:blipFill>
        <p:spPr bwMode="auto">
          <a:xfrm>
            <a:off x="81509" y="3190880"/>
            <a:ext cx="2061507" cy="2139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5" t="13726" r="10915" b="8838"/>
          <a:stretch/>
        </p:blipFill>
        <p:spPr bwMode="auto">
          <a:xfrm>
            <a:off x="2878922" y="3999470"/>
            <a:ext cx="1729261" cy="197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1268760"/>
            <a:ext cx="668370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/>
              <a:t>Илья Кузубов с командой монументального искусства </a:t>
            </a:r>
            <a:r>
              <a:rPr lang="ru-RU" sz="1900" dirty="0" smtClean="0"/>
              <a:t>«Сборная </a:t>
            </a:r>
            <a:r>
              <a:rPr lang="ru-RU" sz="1900" dirty="0" err="1" smtClean="0"/>
              <a:t>Тайболы</a:t>
            </a:r>
            <a:r>
              <a:rPr lang="ru-RU" sz="1900" dirty="0" smtClean="0"/>
              <a:t>» </a:t>
            </a:r>
            <a:r>
              <a:rPr lang="ru-RU" sz="1900" dirty="0" smtClean="0"/>
              <a:t>уже построили в </a:t>
            </a:r>
            <a:r>
              <a:rPr lang="ru-RU" sz="1900" dirty="0" smtClean="0"/>
              <a:t>«большом» </a:t>
            </a:r>
            <a:r>
              <a:rPr lang="ru-RU" sz="1900" dirty="0" err="1" smtClean="0"/>
              <a:t>Пинежье</a:t>
            </a:r>
            <a:r>
              <a:rPr lang="ru-RU" sz="1900" dirty="0" smtClean="0"/>
              <a:t>  </a:t>
            </a:r>
            <a:r>
              <a:rPr lang="ru-RU" sz="1900" dirty="0" smtClean="0"/>
              <a:t>деревянные скульптуры других населенных пунктов. Деревянная скульптура арт-объект входной группы «Усть-Пинега» должна быть в стилистике, уже воссозданной на этой северной  </a:t>
            </a:r>
            <a:r>
              <a:rPr lang="ru-RU" sz="1900" dirty="0" smtClean="0"/>
              <a:t>территории неслучайно. </a:t>
            </a:r>
          </a:p>
          <a:p>
            <a:r>
              <a:rPr lang="ru-RU" sz="1900" dirty="0" smtClean="0"/>
              <a:t>Ведь Усть-Пинега – это обложка книги «</a:t>
            </a:r>
            <a:r>
              <a:rPr lang="ru-RU" sz="1900" dirty="0" err="1" smtClean="0"/>
              <a:t>Пинежье</a:t>
            </a:r>
            <a:r>
              <a:rPr lang="ru-RU" sz="1900" dirty="0" smtClean="0"/>
              <a:t>», его </a:t>
            </a:r>
            <a:r>
              <a:rPr lang="ru-RU" sz="1900" dirty="0" err="1" smtClean="0"/>
              <a:t>правоборежные</a:t>
            </a:r>
            <a:r>
              <a:rPr lang="ru-RU" sz="1900" dirty="0" smtClean="0"/>
              <a:t> «ворота», которые встречают с трассы М8 транзитный  автомобильный и туристический потоки.</a:t>
            </a:r>
            <a:endParaRPr lang="ru-RU" sz="1900" dirty="0"/>
          </a:p>
        </p:txBody>
      </p:sp>
      <p:sp>
        <p:nvSpPr>
          <p:cNvPr id="6" name="TextBox 5"/>
          <p:cNvSpPr txBox="1"/>
          <p:nvPr/>
        </p:nvSpPr>
        <p:spPr>
          <a:xfrm>
            <a:off x="4809267" y="4318794"/>
            <a:ext cx="39889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Стела «Усть-Пинега» </a:t>
            </a:r>
            <a:r>
              <a:rPr lang="ru-RU" b="1" i="1" dirty="0" smtClean="0"/>
              <a:t>–</a:t>
            </a:r>
          </a:p>
          <a:p>
            <a:r>
              <a:rPr lang="ru-RU" b="1" i="1" dirty="0" smtClean="0"/>
              <a:t>прошлая </a:t>
            </a:r>
            <a:r>
              <a:rPr lang="ru-RU" b="1" i="1" dirty="0" smtClean="0"/>
              <a:t>гордость </a:t>
            </a:r>
            <a:r>
              <a:rPr lang="ru-RU" b="1" i="1" dirty="0" smtClean="0"/>
              <a:t>и </a:t>
            </a:r>
            <a:r>
              <a:rPr lang="ru-RU" b="1" i="1" dirty="0" smtClean="0"/>
              <a:t>сегодняшняя </a:t>
            </a:r>
            <a:r>
              <a:rPr lang="ru-RU" b="1" i="1" dirty="0"/>
              <a:t>боль </a:t>
            </a:r>
            <a:r>
              <a:rPr lang="ru-RU" b="1" i="1" dirty="0" smtClean="0"/>
              <a:t> </a:t>
            </a:r>
            <a:r>
              <a:rPr lang="ru-RU" b="1" i="1" dirty="0"/>
              <a:t>усть-пинежан</a:t>
            </a:r>
            <a:r>
              <a:rPr lang="ru-RU" b="1" i="1" dirty="0" smtClean="0"/>
              <a:t>. </a:t>
            </a:r>
            <a:endParaRPr lang="ru-RU" b="1" i="1" dirty="0" smtClean="0"/>
          </a:p>
          <a:p>
            <a:r>
              <a:rPr lang="ru-RU" b="1" i="1" dirty="0" smtClean="0"/>
              <a:t>И </a:t>
            </a:r>
            <a:r>
              <a:rPr lang="ru-RU" b="1" i="1" dirty="0" smtClean="0"/>
              <a:t>нет большей цели, чем воссоздать её - как символ возрождения малой родины</a:t>
            </a:r>
            <a:r>
              <a:rPr lang="ru-RU" b="1" i="1" dirty="0" smtClean="0"/>
              <a:t>. </a:t>
            </a:r>
          </a:p>
          <a:p>
            <a:r>
              <a:rPr lang="ru-RU" b="1" i="1" dirty="0" smtClean="0"/>
              <a:t>В современном исполнении. </a:t>
            </a:r>
          </a:p>
          <a:p>
            <a:r>
              <a:rPr lang="ru-RU" b="1" i="1" dirty="0" smtClean="0"/>
              <a:t>С новыми смыслами</a:t>
            </a:r>
            <a:endParaRPr lang="ru-RU" b="1" i="1" dirty="0"/>
          </a:p>
        </p:txBody>
      </p:sp>
      <p:pic>
        <p:nvPicPr>
          <p:cNvPr id="3074" name="Picture 2" descr="https://sun9-21.userapi.com/impg/KugLy3vFui84jQNTTFgjvT5fNblJVqoddKpngQ/kFpMAg0X0cA.jpg?size=960x720&amp;quality=95&amp;sign=65456202553bc13851d2ef8fdbf0b420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89026"/>
            <a:ext cx="2362844" cy="177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1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Место установки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стелы «Усть-Пинега»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745937"/>
            <a:ext cx="2746500" cy="274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62127"/>
            <a:ext cx="4104456" cy="183821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62127"/>
            <a:ext cx="2580099" cy="3442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5152945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Уже получено с</a:t>
            </a:r>
            <a:r>
              <a:rPr lang="ru-RU" sz="2000" b="1" dirty="0" smtClean="0"/>
              <a:t>огласование </a:t>
            </a:r>
            <a:r>
              <a:rPr lang="ru-RU" sz="2000" b="1" dirty="0" smtClean="0"/>
              <a:t>места установки стелы с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ГКУ </a:t>
            </a:r>
            <a:r>
              <a:rPr lang="ru-RU" sz="2000" b="1" dirty="0" smtClean="0"/>
              <a:t>Архангельской области «Дорожное агентство «</a:t>
            </a:r>
            <a:r>
              <a:rPr lang="ru-RU" sz="2000" b="1" dirty="0" err="1" smtClean="0"/>
              <a:t>Архангельскавтодор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730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Социальный и экономический эффект реализации проекта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восстановление </a:t>
            </a:r>
            <a:r>
              <a:rPr lang="ru-RU" dirty="0" smtClean="0"/>
              <a:t>чувства гордости </a:t>
            </a:r>
            <a:r>
              <a:rPr lang="ru-RU" dirty="0" smtClean="0"/>
              <a:t>жителей за свою </a:t>
            </a:r>
            <a:r>
              <a:rPr lang="ru-RU" dirty="0" smtClean="0"/>
              <a:t>малую родины </a:t>
            </a:r>
            <a:r>
              <a:rPr lang="ru-RU" dirty="0" smtClean="0"/>
              <a:t>и чувства  ее значимости</a:t>
            </a:r>
          </a:p>
          <a:p>
            <a:r>
              <a:rPr lang="ru-RU" dirty="0" smtClean="0"/>
              <a:t> укрепление </a:t>
            </a:r>
            <a:r>
              <a:rPr lang="ru-RU" dirty="0" smtClean="0"/>
              <a:t>любви к малой родине</a:t>
            </a:r>
          </a:p>
          <a:p>
            <a:r>
              <a:rPr lang="ru-RU" dirty="0" smtClean="0"/>
              <a:t>формирование образа </a:t>
            </a:r>
            <a:r>
              <a:rPr lang="ru-RU" dirty="0" err="1" smtClean="0"/>
              <a:t>Усть-Пинежья</a:t>
            </a:r>
            <a:r>
              <a:rPr lang="ru-RU" dirty="0" smtClean="0"/>
              <a:t> у транзитного туристического потока (20 тыс. чел. ежегодно)</a:t>
            </a:r>
          </a:p>
          <a:p>
            <a:r>
              <a:rPr lang="ru-RU" dirty="0" smtClean="0"/>
              <a:t>формирование туристической привлекательности и имиджа Холмогорского района</a:t>
            </a:r>
          </a:p>
          <a:p>
            <a:r>
              <a:rPr lang="ru-RU" dirty="0" smtClean="0"/>
              <a:t>улучшение эстетического вида территории </a:t>
            </a:r>
          </a:p>
          <a:p>
            <a:r>
              <a:rPr lang="ru-RU" dirty="0" smtClean="0"/>
              <a:t>увеличение вовлеченности жителей в развитие территории через мероприятия по реализации проекта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7961-6156-4DD2-B7CB-9FDE053A3F3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259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397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Стела «Усть-Пинега»</vt:lpstr>
      <vt:lpstr>Актуальность и общественная значимость в течение 8-ми лет жители территории пытаются реализовать проект стелы:</vt:lpstr>
      <vt:lpstr>Старая стела «Усть-Пинега»–  символ территории</vt:lpstr>
      <vt:lpstr>       В 2024 году при поддержке Президентского фонда культурных инициатив мы провели творческий конкурс «Усть-Пинежье – место силы»        В номинации «Символика Усть-Пинежья» участники конкурса своими работами показали ценности, смыслы и культурный код территории.        Одна из работ конкурса– эскиз стелы Усть-Пинега- выбран жителями как проект будущей стелы </vt:lpstr>
      <vt:lpstr>Презентация PowerPoint</vt:lpstr>
      <vt:lpstr>Место установки  стелы «Усть-Пинега»</vt:lpstr>
      <vt:lpstr>Социальный и экономический эффект реализации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Стена «Усть-Пинега»</dc:title>
  <dc:creator>Lara</dc:creator>
  <cp:lastModifiedBy>Lara</cp:lastModifiedBy>
  <cp:revision>17</cp:revision>
  <dcterms:created xsi:type="dcterms:W3CDTF">2024-08-10T07:07:49Z</dcterms:created>
  <dcterms:modified xsi:type="dcterms:W3CDTF">2024-09-17T13:01:53Z</dcterms:modified>
</cp:coreProperties>
</file>