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74" r:id="rId5"/>
    <p:sldId id="258" r:id="rId6"/>
    <p:sldId id="259" r:id="rId7"/>
    <p:sldId id="260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9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5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627785" y="5229200"/>
            <a:ext cx="4483020" cy="70546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п. Белогорский</a:t>
            </a:r>
          </a:p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2024 год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4464496"/>
          </a:xfrm>
          <a:noFill/>
          <a:ln>
            <a:noFill/>
          </a:ln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4400" kern="0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/>
            </a:r>
            <a:br>
              <a:rPr lang="ru-RU" sz="4400" kern="0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</a:br>
            <a:r>
              <a:rPr lang="ru-RU" sz="36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ИНИЦИАТИВНЫЙ </a:t>
            </a:r>
            <a:r>
              <a:rPr lang="ru-RU" sz="3600" kern="0" dirty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П</a:t>
            </a:r>
            <a:r>
              <a:rPr lang="ru-RU" sz="36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РОЕКТ</a:t>
            </a:r>
            <a:r>
              <a:rPr lang="ru-RU" sz="4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/>
            </a:r>
            <a:br>
              <a:rPr lang="ru-RU" sz="4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</a:b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/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</a:br>
            <a:r>
              <a:rPr lang="ru-RU" sz="4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«СВЕТЛАЯ УЛИЦА»</a:t>
            </a:r>
            <a:br>
              <a:rPr lang="ru-RU" sz="44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</a:br>
            <a:r>
              <a:rPr lang="ru-RU" sz="32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создание </a:t>
            </a:r>
            <a:r>
              <a:rPr lang="ru-RU" sz="32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линии уличного освещения по улице Речная посёлка </a:t>
            </a:r>
            <a:r>
              <a:rPr lang="ru-RU" sz="3200" kern="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Белогорский</a:t>
            </a:r>
            <a:endParaRPr lang="ru-RU" sz="4400" kern="0" dirty="0">
              <a:solidFill>
                <a:schemeClr val="accent6">
                  <a:lumMod val="50000"/>
                </a:schemeClr>
              </a:solidFill>
              <a:effectLst>
                <a:reflection blurRad="6350" endPos="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2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280920" cy="4536504"/>
          </a:xfrm>
        </p:spPr>
        <p:txBody>
          <a:bodyPr>
            <a:norm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Посёлок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Белогорский активно строился и развивался в семидесятые годы прошлого века как рабочий поселок лесозаготовителей, строились многоквартирные дома, устанавливались фонари уличного освещения.  Основное количество фонарей уличного освещения располагались на центральной улице поселка – улице Советская, потому как именно через эту улицу проходил основной транспортный путь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-теперь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дорога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регионального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значения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«Архангельск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Белогорский – Пинега –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Кимжа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Мезень»,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также,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этой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улице,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располагались ранее почти все социально значимые объекты поселка.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</a:rPr>
              <a:t>Характеристика проблемы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</a:rPr>
              <a:t>и обоснование необходимости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</a:rPr>
              <a:t>её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</a:rPr>
              <a:t>реализации</a:t>
            </a:r>
          </a:p>
        </p:txBody>
      </p:sp>
      <p:pic>
        <p:nvPicPr>
          <p:cNvPr id="4" name="Picture 2" descr="C:\Users\Глава\Desktop\Луковецкий тер. отдел\ЖКХ\Новая папка\КОМФ.ПОМОРЬЕ\A8TSe3U-Bc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4032448" cy="19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лава\Desktop\Луковецкий тер. отдел\ЖКХ\Новая папка\КОМФ.ПОМОРЬЕ\7AV9kZELZl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71" y="4293096"/>
            <a:ext cx="3987530" cy="190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68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6984776" cy="5112567"/>
          </a:xfrm>
        </p:spPr>
        <p:txBody>
          <a:bodyPr>
            <a:normAutofit/>
          </a:bodyPr>
          <a:lstStyle/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Улица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Речная, которая расположена параллельно улице Советской, ближе к реке Пинега, являясь не главной, малоиспользуемой, долгие годы оставалась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неосвещённой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тёмное время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суток.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временем,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эта улица стала активно заселяться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застраиваться многоквартирными и индивидуальными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жилыми домами, на ней начали появляться различные социально значимые объекты, путь к которым должен быть освещённым в темное время суток, жители посёлка стали активно использовать эту улицу для пеших прогулок, прогулок на лыжах, так как здесь почти нет автомобильного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движения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(транспортный  поток   идет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параллельной дороге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улице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Советская)    но   улица 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так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и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продолжает оставаться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тёмной,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неосвещённой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</a:p>
        </p:txBody>
      </p:sp>
      <p:pic>
        <p:nvPicPr>
          <p:cNvPr id="3074" name="Picture 2" descr="C:\Users\Глава\Desktop\Луковецкий тер. отдел\ЖКХ\Новая папка\КОМФ.ПОМОРЬЕ\qsYthTguo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908" y="3212976"/>
            <a:ext cx="507398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3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464999"/>
            <a:ext cx="4248472" cy="6192687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В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2015 году было построено новое здание Сбербанка на этой улице по адресу: п. Белогорский, ул. Речная, д. 9А.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Также,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улице Речная  в 2020 году были установлены 3 контейнерные площадки для сбора ТКО, которыми пользуется большинство жителей поселка.  Путь к ним и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самой контейнерной площадке,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освещаются.  В тёмное время суток жители ходят по улице Речная в Сбербанк, к контейнерным площадкам, совершают пешие прогулки, дети идут в школу с фонариками, так как очень темно. </a:t>
            </a:r>
            <a:endParaRPr lang="ru-RU" sz="13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Глава\Desktop\Луковецкий тер. отдел\ЖКХ\Новая папка\КОМФ.ПОМОРЬЕ\NkLjWyrXm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3984000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33437" y="4258810"/>
            <a:ext cx="44279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Кроме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того, в зимний период в поселке участились случаи появления диких зверей - волков, лисиц, особенно на неосвещаемых тёмных улицах. Поэтому проблема отсутствия освещения улицы Речная становится не только неудобством для жителей поселка, но и проблемой безопасности людей. </a:t>
            </a:r>
          </a:p>
        </p:txBody>
      </p:sp>
      <p:pic>
        <p:nvPicPr>
          <p:cNvPr id="1027" name="Picture 3" descr="C:\Users\Глава\Desktop\Луковецкий тер. отдел\ЖКХ\Новая папка\КОМФ.ПОМОРЬЕ\F6tQyvfkxV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96763"/>
            <a:ext cx="1977150" cy="131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Глава\Desktop\Луковецкий тер. отдел\ЖКХ\Новая папка\КОМФ.ПОМОРЬЕ\5Zs9mryFZY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42" y="4869160"/>
            <a:ext cx="3220826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Глава\Desktop\Луковецкий тер. отдел\ЖКХ\Новая папка\КОМФ.ПОМОРЬЕ\RbrOpZyoRb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2"/>
          <a:stretch/>
        </p:blipFill>
        <p:spPr bwMode="auto">
          <a:xfrm>
            <a:off x="400784" y="3717032"/>
            <a:ext cx="2066616" cy="134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4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124745"/>
            <a:ext cx="8640960" cy="1008111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Цель проекта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– создать линию уличного освещения по улице Речная посёлка Белогорский.</a:t>
            </a:r>
          </a:p>
          <a:p>
            <a:pPr marL="457200" indent="-457200" algn="just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16633"/>
            <a:ext cx="7175351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ЦЕЛИ И ЗАДАЧИ ПРОЕКТА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reflection blurRad="6350" endPos="0" dir="5400000" sy="-100000" algn="bl" rotWithShape="0"/>
              </a:effectLst>
            </a:endParaRPr>
          </a:p>
        </p:txBody>
      </p:sp>
      <p:pic>
        <p:nvPicPr>
          <p:cNvPr id="4" name="Picture 2" descr="C:\Users\Глава\Desktop\Луковецкий тер. отдел\ЖКХ\Новая папка\КОМФ.ПОМОРЬЕ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10" y="1700808"/>
            <a:ext cx="3754745" cy="438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2132856"/>
            <a:ext cx="47160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Задачи проекта: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1.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Сделать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улицу Речная комфортной и безопасной для жителей посёлка в тёмное время суток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2.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Сделать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освещение контейнерных площадок для сбора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ТКО,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соответствующим требованиям законодательства РФ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3.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Снизить социальную напряжённость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населения посёлка Белогорский, которое длительное время требует решения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проблемы, связанной с отсутствием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уличного освещения на значимой территории. </a:t>
            </a:r>
          </a:p>
        </p:txBody>
      </p:sp>
    </p:spTree>
    <p:extLst>
      <p:ext uri="{BB962C8B-B14F-4D97-AF65-F5344CB8AC3E}">
        <p14:creationId xmlns:p14="http://schemas.microsoft.com/office/powerpoint/2010/main" val="27693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909892" cy="1296144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Местоположение планируемой линии уличного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освещения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reflection blurRad="6350" endPos="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Глава\Desktop\Луковецкий тер. отдел\ЖКХ\Новая папка\КОМФ.ПОМОРЬЕ\000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08720"/>
            <a:ext cx="4392488" cy="515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14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8280920" cy="496855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368 505, 39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Оплата труда машинистов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11 286, 80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Эксплуатация машин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28 074, 03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Оплата труда электриков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48 533, 56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Непредвиденные расходы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11 079, 54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Накладные расходы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62 001, 83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Сметная прибыль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35 575, 18 рублей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НДС 20 %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113 011, 27 рублей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  :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678 067, 60 рублей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12968" cy="864095"/>
          </a:xfrm>
        </p:spPr>
        <p:txBody>
          <a:bodyPr/>
          <a:lstStyle/>
          <a:p>
            <a:pPr marL="647700" indent="0" algn="ctr">
              <a:spcAft>
                <a:spcPts val="1420"/>
              </a:spcAft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entury Schoolbook"/>
                <a:cs typeface="Arial" pitchFamily="34" charset="0"/>
              </a:rPr>
              <a:t>Требуемые  расходы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entury Schoolbook"/>
                <a:cs typeface="Arial" pitchFamily="34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entury Schoolbook"/>
                <a:cs typeface="Arial" pitchFamily="34" charset="0"/>
              </a:rPr>
              <a:t>для  создания линии уличного освещения, согласно смете :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Sylfae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0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</a:rPr>
              <a:t>Предполагаемый результат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reflection blurRad="6350" endPos="0" dir="5400000" sy="-100000" algn="bl" rotWithShape="0"/>
              </a:effectLst>
            </a:endParaRPr>
          </a:p>
        </p:txBody>
      </p:sp>
      <p:pic>
        <p:nvPicPr>
          <p:cNvPr id="2050" name="Picture 2" descr="C:\Users\Глава\Desktop\Луковецкий тер. отдел\ЖКХ\Новая папка\КОМФ.ПОМОРЬЕ\fona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18889"/>
            <a:ext cx="7704856" cy="515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7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882</TotalTime>
  <Words>379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ИНИЦИАТИВНЫЙ ПРОЕКТ  «СВЕТЛАЯ УЛИЦА» создание линии уличного освещения по улице Речная посёлка Белогорский</vt:lpstr>
      <vt:lpstr>Характеристика проблемы и обоснование необходимости её реализации</vt:lpstr>
      <vt:lpstr>Презентация PowerPoint</vt:lpstr>
      <vt:lpstr>Презентация PowerPoint</vt:lpstr>
      <vt:lpstr>ЦЕЛИ И ЗАДАЧИ ПРОЕКТА</vt:lpstr>
      <vt:lpstr>Местоположение планируемой линии уличного  освещения</vt:lpstr>
      <vt:lpstr>Требуемые  расходы  для  создания линии уличного освещения, согласно смете :</vt:lpstr>
      <vt:lpstr>Предполагаемый результат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 муниципального  образования «Белогорское»   ДИЗАЙН – ПРОЕКТ  обустройства</dc:title>
  <dc:creator>Глава</dc:creator>
  <cp:lastModifiedBy>1</cp:lastModifiedBy>
  <cp:revision>50</cp:revision>
  <dcterms:created xsi:type="dcterms:W3CDTF">2019-02-18T07:17:28Z</dcterms:created>
  <dcterms:modified xsi:type="dcterms:W3CDTF">2024-09-16T12:50:58Z</dcterms:modified>
</cp:coreProperties>
</file>