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72" r:id="rId4"/>
    <p:sldId id="273" r:id="rId5"/>
    <p:sldId id="274" r:id="rId6"/>
  </p:sldIdLst>
  <p:sldSz cx="9906000" cy="6858000" type="A4"/>
  <p:notesSz cx="6858000" cy="9144000"/>
  <p:defaultTextStyle>
    <a:defPPr>
      <a:defRPr lang="ru-RU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84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2" y="274638"/>
            <a:ext cx="2228851" cy="58515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4" y="274638"/>
            <a:ext cx="6521451" cy="58515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5" y="1600203"/>
            <a:ext cx="4375151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4" y="1600203"/>
            <a:ext cx="4375151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2" y="1535115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7" y="1535115"/>
            <a:ext cx="4378589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89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3" y="273055"/>
            <a:ext cx="5537728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2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2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0"/>
            <a:ext cx="31369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4688" y="836712"/>
            <a:ext cx="734481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Инициативный проект, выдвигаемый для получения финансовой поддержки за счёт областного бюджета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4928" y="6381328"/>
            <a:ext cx="11664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2024 год</a:t>
            </a:r>
            <a:endParaRPr lang="ru-RU" dirty="0"/>
          </a:p>
        </p:txBody>
      </p:sp>
      <p:pic>
        <p:nvPicPr>
          <p:cNvPr id="2052" name="Picture 4" descr="D:\тос\TOS_MAYaK_na_A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297" y="3776723"/>
            <a:ext cx="2135372" cy="302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4528" y="3176558"/>
            <a:ext cx="68252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«АКТИВНОЕ ДВИЖЕНИЕ –        </a:t>
            </a:r>
          </a:p>
          <a:p>
            <a:pPr lvl="0"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ЗДОРОВОЕ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ПОКОЛЕНИЕ!»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132856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15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464" y="7775"/>
            <a:ext cx="9777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На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Койдокурьи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которой проживает 509 человек, отсутствует спортивная площадка, позволяющая детям и взрослым заниматься активными видами спорта.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2016 году силами ТОС «Маяк» в д. Хомяковская, была построена хоккейная коробка. Данная площадка используется исключительно в зимний период (заливается водой и местное население катается на коньках, играет в хоккей). В летний период играть на ней в футбол, волейбол или баскетбол не представляется возможным, в виду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травмо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-опасности, из-за отсутствия безопасного покрытия с разметкой. Обустройство специального прорезиненного покрытия позволило бы использовать данную спортивную площадку всесезонно.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PHOTO-2024-09-11-17-29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2953663"/>
            <a:ext cx="3816424" cy="37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60" y="2940909"/>
            <a:ext cx="4896544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49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0512" y="219998"/>
            <a:ext cx="8664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Расположение хоккейной коробки, на которой планируется установка бесшовного резинового покрытия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1268760"/>
            <a:ext cx="7697274" cy="5039428"/>
          </a:xfrm>
          <a:prstGeom prst="rect">
            <a:avLst/>
          </a:prstGeom>
        </p:spPr>
      </p:pic>
      <p:sp>
        <p:nvSpPr>
          <p:cNvPr id="4" name="Стрелка влево 3"/>
          <p:cNvSpPr/>
          <p:nvPr/>
        </p:nvSpPr>
        <p:spPr>
          <a:xfrm>
            <a:off x="4016896" y="2728344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055" y="147990"/>
            <a:ext cx="816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такой площадке мечтают жители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Койдокурьи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07" y="980728"/>
            <a:ext cx="7632848" cy="57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608" y="2780928"/>
            <a:ext cx="7194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_AlbionicTitulBrk" pitchFamily="34" charset="-52"/>
              </a:rPr>
              <a:t>Благодарим за внимание!</a:t>
            </a:r>
            <a:endParaRPr lang="ru-RU" sz="4000" dirty="0">
              <a:latin typeface="a_AlbionicTitulBrk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63956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3540</TotalTime>
  <Words>147</Words>
  <Application>Microsoft Office PowerPoint</Application>
  <PresentationFormat>Лист A4 (210x297 мм)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1</cp:lastModifiedBy>
  <cp:revision>99</cp:revision>
  <dcterms:created xsi:type="dcterms:W3CDTF">2022-12-18T15:52:26Z</dcterms:created>
  <dcterms:modified xsi:type="dcterms:W3CDTF">2024-09-20T09:41:17Z</dcterms:modified>
</cp:coreProperties>
</file>